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modernComment_103_B0E8F4F2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4CB434-04C6-DCA9-28B5-D8CB4A68666E}" name="MAILLAT Didier" initials="" userId="S::didier.maillat@unifr.ch::dd0157dc-041f-4ab4-84cd-c81dd28bd9b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53"/>
    <p:restoredTop sz="96405"/>
  </p:normalViewPr>
  <p:slideViewPr>
    <p:cSldViewPr snapToGrid="0">
      <p:cViewPr varScale="1">
        <p:scale>
          <a:sx n="90" d="100"/>
          <a:sy n="90" d="100"/>
        </p:scale>
        <p:origin x="232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8/10/relationships/authors" Target="authors.xml"/></Relationships>
</file>

<file path=ppt/comments/modernComment_103_B0E8F4F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5ECB9FA-2CF5-AE41-871E-EC4044E7ADE0}" authorId="{C94CB434-04C6-DCA9-28B5-D8CB4A68666E}" created="2025-05-12T15:55:05.247">
    <pc:sldMkLst xmlns:pc="http://schemas.microsoft.com/office/powerpoint/2013/main/command">
      <pc:docMk/>
      <pc:sldMk cId="2968057074" sldId="259"/>
    </pc:sldMkLst>
    <p188:txBody>
      <a:bodyPr/>
      <a:lstStyle/>
      <a:p>
        <a:r>
          <a:rPr lang="en-GB"/>
          <a:t>For some reason the word ‘letting’ has disappeared from the picture…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3E945FA-A717-2CA3-C28D-F5ED9DA56F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3BFF1A0-A97F-1FB7-5BB7-41DE22B43F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279DC-A038-8B4E-B359-EEDAB6870633}" type="datetimeFigureOut">
              <a:rPr lang="de-CH" smtClean="0"/>
              <a:t>19.05.25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926A798-19F9-F1A6-7CDA-9238FD9758D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https://lingedu.ch</a:t>
            </a:r>
          </a:p>
          <a:p>
            <a:r>
              <a:rPr lang="de-CH"/>
              <a:t>
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DF7EF90-4F70-2CA4-DB00-72AE8A176C3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BAEB1-87E8-8341-A168-D1F71CE0A8A4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91992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9E5A0-7F00-384B-8462-5DFCF912E3AD}" type="datetimeFigureOut">
              <a:rPr lang="de-CH" smtClean="0"/>
              <a:t>19.05.25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https://lingedu.ch</a:t>
            </a:r>
          </a:p>
          <a:p>
            <a:r>
              <a:rPr lang="de-CH"/>
              <a:t>
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7C764-B667-184A-9619-EB05C0A4342D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91660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300BB-E0E1-538B-37C5-1536BD405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17C99A-53F2-7F90-65A6-FDF0B0FBD3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26527A-A8A8-625A-6CD4-461CA88C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9653" y="6340165"/>
            <a:ext cx="851452" cy="365125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453884-9043-995A-FE31-3E21E2A3C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34919"/>
            <a:ext cx="851452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5180B6-64F2-38DC-2D36-FA46CBC4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63470" y="6356350"/>
            <a:ext cx="490330" cy="365125"/>
          </a:xfrm>
        </p:spPr>
        <p:txBody>
          <a:bodyPr/>
          <a:lstStyle>
            <a:lvl1pPr>
              <a:defRPr/>
            </a:lvl1pPr>
          </a:lstStyle>
          <a:p>
            <a:fld id="{593FFB07-E2C6-294C-8384-20605F47E656}" type="slidenum">
              <a:rPr lang="de-CH" smtClean="0"/>
              <a:pPr/>
              <a:t>‹N›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30848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F25510-592E-E0DA-D8E5-8E78808D6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C60BE3-3E68-E456-2C44-027F03965F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FA1CBA-3E30-C6FD-7959-8E2FD6AA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3C7F0B-E093-3E2A-8FC6-5B0E5D980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BD1238-1A01-7609-8182-642521E3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5269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B5CBCF4-C9BE-8E30-A606-1C74CA555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110597-4AD8-0C2D-E6FB-DA1D62752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2C5E62-462F-FB23-5093-56E636E32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927950-12DB-18CC-B57D-D8D111EB9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84F136-9059-325E-91E1-E667AC165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4073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39E32-E1BE-4E61-A422-F874D56F2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85E289-55D4-20EE-B43E-D7BE65188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243492-B8C8-6841-72DD-BD0A749B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08921" y="6356348"/>
            <a:ext cx="1109856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005077-0FDE-216B-1795-D8B9327E8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970721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77B4DE-F2A2-BE68-B6FA-F8720DE94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3264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516530-2BF5-CFD3-0FDB-FAF3759FE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9BC0D9-20AE-4030-7FB6-8A5FB7E66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537A42-B730-C4ED-BF43-DE64B4810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BCA8F0-5C60-BE5F-375F-EAC2EE16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94B57B-5790-C811-F575-C45CAAEF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2831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75230B-67BD-9AB6-A97E-4BA9A5A93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BEA621-0C2A-D157-EEF0-9EA1B243D0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575AE1-5F5A-3833-5691-5805BA184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AE9DCF-890C-F417-B18A-FE71547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836AD2-C61B-683E-A19E-4B0277F2B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B8EED8-633A-542B-6836-1DCA5DDD3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22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98C4B-E33F-1C62-3AF2-67CC68EA0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4E13EE-7E82-983B-6E54-1000A0BAA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A9AD303-6CBF-745E-6063-17D730115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BC88AE3-4817-F990-52D3-16090B1643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69D90F5-6875-0A4D-A485-EA9B48D487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B5EA80-9A23-2F95-D1BA-8AA1D8F0A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5294AB1-69A0-8422-FC3A-E0512F32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9AAFFD7-5418-43DA-A6EA-65E5564E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65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43C529-759A-6197-732A-E7392BEF3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AEF8E4-F791-7C52-654C-064E29BF9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E3E7B6-7991-461C-E697-583E45FC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014DF5-E774-637C-FEC6-8BCA1510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600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64B290E-9145-F016-0E6E-95901D247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376AE03-5D9F-0978-3FF5-0FB69AC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5FC2AA-B9D9-7328-BAA5-724BA2897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923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F1013-0391-F74C-4587-31FBF6B4E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573915-BD94-2875-846F-CE82CE8DE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477110-E4C5-3353-7433-31310057C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B1847F-27BF-923D-9620-DF81F35EE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CA1FC5-B8B5-A489-3A04-4FAD6F64A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943EB1-087E-72D8-3F11-94A2817B5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3328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9FBDC-12A7-D9BE-0F25-CC88BA7E3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A7B53F-6CFB-FA21-DAEA-723CDA8D7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83DF7D-9123-52DD-2194-D02F21BD5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433020A-1D91-79C3-D901-6E21D018B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61C607-3FE8-50B8-576D-7B64EB078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06B440-96F7-374C-0EC9-EE2BCBDF6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3909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9EB9735-67C7-C96A-FD4C-A54584D4E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42DDF-47FD-6332-D73E-C8C20B93D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46FABA-66D8-5E16-95A9-97CD36034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66723" y="6356349"/>
            <a:ext cx="1109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38BA62-00C2-FF6A-2195-05FA5F4BC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95393" y="6356349"/>
            <a:ext cx="10116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7B2539-7637-D4E6-BCA4-ACD853405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3956" y="6356350"/>
            <a:ext cx="569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  <p:pic>
        <p:nvPicPr>
          <p:cNvPr id="11" name="Grafik 6">
            <a:extLst>
              <a:ext uri="{FF2B5EF4-FFF2-40B4-BE49-F238E27FC236}">
                <a16:creationId xmlns:a16="http://schemas.microsoft.com/office/drawing/2014/main" id="{F4DC9DE6-A0CD-A3EA-ECCC-DB99EEF04D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68" b="-868"/>
          <a:stretch/>
        </p:blipFill>
        <p:spPr bwMode="auto">
          <a:xfrm>
            <a:off x="108000" y="6012000"/>
            <a:ext cx="712251" cy="6741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3188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wpixel.com/search/false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m/news/articles/cy87202v43no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microsoft.com/office/2018/10/relationships/comments" Target="../comments/modernComment_103_B0E8F4F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hefauxy.com/donald-trump-charged-for-misogyny-for-not-letting-a-woman-become-the-president-of-us/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opmandatoryvaccination.com/public-health/myth-1-we-need-vaccines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bcnews.com/health/health-news/autism-vaccines-kennedy-cause-spectrum-rcna180837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llthecops.net/small-town-cop-questions-life-choices-asked-dont-arrest-real-criminals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A79F47-F3F2-A3AC-F017-65D7DF560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1</a:t>
            </a:fld>
            <a:endParaRPr lang="de-CH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74BCCDC1-098E-D0E8-5752-8EB44991C992}"/>
              </a:ext>
            </a:extLst>
          </p:cNvPr>
          <p:cNvSpPr txBox="1">
            <a:spLocks/>
          </p:cNvSpPr>
          <p:nvPr/>
        </p:nvSpPr>
        <p:spPr>
          <a:xfrm>
            <a:off x="1137034" y="341034"/>
            <a:ext cx="4784796" cy="1330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CH" sz="3600" b="1" dirty="0">
                <a:latin typeface="+mj-lt"/>
              </a:rPr>
              <a:t>Group activity idea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6ED6546F-A732-691A-BB27-F67C40F74613}"/>
              </a:ext>
            </a:extLst>
          </p:cNvPr>
          <p:cNvSpPr txBox="1">
            <a:spLocks/>
          </p:cNvSpPr>
          <p:nvPr/>
        </p:nvSpPr>
        <p:spPr>
          <a:xfrm>
            <a:off x="1137034" y="1940440"/>
            <a:ext cx="5399233" cy="387877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CH" sz="1800" dirty="0">
                <a:latin typeface="+mn-lt"/>
                <a:cs typeface="Calibri Light" panose="020F0302020204030204" pitchFamily="34" charset="0"/>
              </a:rPr>
              <a:t>You’re going to work in groups </a:t>
            </a:r>
            <a:r>
              <a:rPr lang="it-CH" sz="1800" dirty="0">
                <a:highlight>
                  <a:srgbClr val="FFFF00"/>
                </a:highlight>
                <a:latin typeface="+mn-lt"/>
                <a:cs typeface="Calibri Light" panose="020F0302020204030204" pitchFamily="34" charset="0"/>
              </a:rPr>
              <a:t>(e.g. 5 groups)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it-CH" sz="1800" dirty="0">
              <a:latin typeface="+mn-lt"/>
              <a:cs typeface="Calibri Light" panose="020F03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it-CH" sz="1800" dirty="0">
                <a:latin typeface="+mn-lt"/>
                <a:cs typeface="Calibri Light" panose="020F0302020204030204" pitchFamily="34" charset="0"/>
              </a:rPr>
              <a:t>Each group is assigned a news article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it-CH" sz="1800" dirty="0">
              <a:latin typeface="+mn-lt"/>
              <a:cs typeface="Calibri Light" panose="020F03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it-CH" sz="1800" dirty="0">
                <a:latin typeface="+mn-lt"/>
                <a:cs typeface="Calibri Light" panose="020F0302020204030204" pitchFamily="34" charset="0"/>
              </a:rPr>
              <a:t>Based on the characteristics presented before, analyze the article and determine its kind: </a:t>
            </a:r>
            <a:r>
              <a:rPr lang="it-CH" sz="1800" b="1" i="1" dirty="0">
                <a:latin typeface="+mn-lt"/>
                <a:cs typeface="Calibri" panose="020F0502020204030204" pitchFamily="34" charset="0"/>
              </a:rPr>
              <a:t>real news, fabricated news, sensationalist/ polarized news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it-CH" sz="1800" dirty="0">
              <a:latin typeface="+mn-lt"/>
              <a:cs typeface="Calibri Light" panose="020F03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it-CH" sz="1800" dirty="0">
                <a:latin typeface="+mn-lt"/>
                <a:cs typeface="Calibri Light" panose="020F0302020204030204" pitchFamily="34" charset="0"/>
              </a:rPr>
              <a:t>You have 10 minutes</a:t>
            </a:r>
          </a:p>
        </p:txBody>
      </p:sp>
      <p:pic>
        <p:nvPicPr>
          <p:cNvPr id="9" name="Immagine 8" descr="Immagine che contiene testo, schermata, Carattere, logo&#10;&#10;Il contenuto generato dall'IA potrebbe non essere corretto.">
            <a:extLst>
              <a:ext uri="{FF2B5EF4-FFF2-40B4-BE49-F238E27FC236}">
                <a16:creationId xmlns:a16="http://schemas.microsoft.com/office/drawing/2014/main" id="{C30FE63A-3529-B700-0859-669A8050A3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106477" y="1856817"/>
            <a:ext cx="3962400" cy="3962400"/>
          </a:xfrm>
          <a:prstGeom prst="rect">
            <a:avLst/>
          </a:prstGeom>
        </p:spPr>
      </p:pic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5332489B-56D4-5BDD-CF78-65D9A14E5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72190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ED5380-9D9F-DA8D-9CBE-8CE9C126D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CH" sz="3200" dirty="0"/>
              <a:t>Group 1</a:t>
            </a:r>
          </a:p>
        </p:txBody>
      </p:sp>
      <p:pic>
        <p:nvPicPr>
          <p:cNvPr id="5" name="Immagine 4" descr="Immagine che contiene testo, veicolo, automobile, ruota&#10;&#10;Descrizione generata automaticamente">
            <a:extLst>
              <a:ext uri="{FF2B5EF4-FFF2-40B4-BE49-F238E27FC236}">
                <a16:creationId xmlns:a16="http://schemas.microsoft.com/office/drawing/2014/main" id="{FCFB62F3-BE7A-F39B-5935-AFCC25D80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533" y="0"/>
            <a:ext cx="6242933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5029580-0F21-3CD0-3B57-D288D536DB2B}"/>
              </a:ext>
            </a:extLst>
          </p:cNvPr>
          <p:cNvSpPr txBox="1"/>
          <p:nvPr/>
        </p:nvSpPr>
        <p:spPr>
          <a:xfrm>
            <a:off x="8836843" y="5783468"/>
            <a:ext cx="289758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105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BBC News, »Duct-taped banana artwork sells for $6.2. in NYC». Accessed December 1, 2024, </a:t>
            </a:r>
            <a:r>
              <a:rPr lang="it-CH" sz="1050" b="0" i="0" u="none" strike="noStrike" dirty="0">
                <a:solidFill>
                  <a:schemeClr val="bg1">
                    <a:lumMod val="75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https://www.bbc.com/news/articles/cy87202v43no</a:t>
            </a:r>
            <a:r>
              <a:rPr lang="it-CH" sz="105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.</a:t>
            </a:r>
          </a:p>
          <a:p>
            <a:endParaRPr lang="it-CH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AEC6718-64C4-9A2D-0D67-29758ED23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2</a:t>
            </a:fld>
            <a:endParaRPr lang="de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A099A2A-47B7-4C1A-70F6-3BC108E03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92762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26544-40CF-2E1A-2E92-9D8F3A00B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7167F7-93A6-C6CF-58D2-57BF9AE93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612" y="107950"/>
            <a:ext cx="10515600" cy="1325563"/>
          </a:xfrm>
        </p:spPr>
        <p:txBody>
          <a:bodyPr>
            <a:normAutofit/>
          </a:bodyPr>
          <a:lstStyle/>
          <a:p>
            <a:r>
              <a:rPr lang="it-CH" sz="3200" dirty="0"/>
              <a:t>Group 2</a:t>
            </a:r>
          </a:p>
        </p:txBody>
      </p:sp>
      <p:pic>
        <p:nvPicPr>
          <p:cNvPr id="4" name="Immagine 3" descr="Immagine che contiene testo, vestiti, schermata, Viso umano&#10;&#10;Descrizione generata automaticamente">
            <a:extLst>
              <a:ext uri="{FF2B5EF4-FFF2-40B4-BE49-F238E27FC236}">
                <a16:creationId xmlns:a16="http://schemas.microsoft.com/office/drawing/2014/main" id="{C7D8D6B6-C539-9262-4173-41CB255ED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6524" y="221790"/>
            <a:ext cx="5991225" cy="4659842"/>
          </a:xfrm>
          <a:prstGeom prst="rect">
            <a:avLst/>
          </a:prstGeom>
        </p:spPr>
      </p:pic>
      <p:pic>
        <p:nvPicPr>
          <p:cNvPr id="7" name="Immagine 6" descr="Immagine che contiene testo, schermata, menu, cibo&#10;&#10;Descrizione generata automaticamente">
            <a:extLst>
              <a:ext uri="{FF2B5EF4-FFF2-40B4-BE49-F238E27FC236}">
                <a16:creationId xmlns:a16="http://schemas.microsoft.com/office/drawing/2014/main" id="{1A87742C-E784-568F-E7F2-268A59D8B4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2846" y="2090208"/>
            <a:ext cx="5909154" cy="465984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D6BB8815-FAC2-95EB-BB67-FE7485697396}"/>
              </a:ext>
            </a:extLst>
          </p:cNvPr>
          <p:cNvSpPr txBox="1"/>
          <p:nvPr/>
        </p:nvSpPr>
        <p:spPr>
          <a:xfrm>
            <a:off x="8752053" y="221790"/>
            <a:ext cx="3111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80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The Fauxy, "Donald Trump Charged for Misogyny for Not Letting a Woman Become the President of US," November 6, 2024, accessed December 1, 2024, </a:t>
            </a:r>
            <a:r>
              <a:rPr lang="it-CH" sz="800" b="0" i="0" dirty="0">
                <a:solidFill>
                  <a:schemeClr val="bg1">
                    <a:lumMod val="75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https://thefauxy.com/donald-trump-charged-for-misogyny-for-not-letting-a-woman-become-the-president-of-us/</a:t>
            </a:r>
            <a:r>
              <a:rPr lang="it-CH" sz="80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.</a:t>
            </a:r>
            <a:endParaRPr lang="it-CH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576E377-D987-9C0B-E7BC-0C8C84E3F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3</a:t>
            </a:fld>
            <a:endParaRPr lang="de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4AC84D7-1851-38A4-28C0-B10118471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6805707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B51D8-D838-047D-CD99-B0927ED014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31F620-6565-B035-461D-5E88A8473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207962"/>
            <a:ext cx="10515600" cy="1325563"/>
          </a:xfrm>
        </p:spPr>
        <p:txBody>
          <a:bodyPr>
            <a:normAutofit/>
          </a:bodyPr>
          <a:lstStyle/>
          <a:p>
            <a:r>
              <a:rPr lang="it-CH" sz="3200" dirty="0"/>
              <a:t>Group 3</a:t>
            </a:r>
          </a:p>
        </p:txBody>
      </p:sp>
      <p:pic>
        <p:nvPicPr>
          <p:cNvPr id="5" name="Immagine 4" descr="Immagine che contiene testo, Viso umano, persona, schermata&#10;&#10;Descrizione generata automaticamente">
            <a:extLst>
              <a:ext uri="{FF2B5EF4-FFF2-40B4-BE49-F238E27FC236}">
                <a16:creationId xmlns:a16="http://schemas.microsoft.com/office/drawing/2014/main" id="{4B3E51B1-E725-7484-F76B-FD6D0FAA5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195" y="0"/>
            <a:ext cx="7071610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C30F8DC-EB29-54B0-0789-C0C9CA20F30E}"/>
              </a:ext>
            </a:extLst>
          </p:cNvPr>
          <p:cNvSpPr txBox="1"/>
          <p:nvPr/>
        </p:nvSpPr>
        <p:spPr>
          <a:xfrm>
            <a:off x="9631805" y="5412922"/>
            <a:ext cx="24581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110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Stop Mandatory Vaccination, "Myth #1: We Need Vaccines," accessed December 1, 2024, </a:t>
            </a:r>
            <a:r>
              <a:rPr lang="it-CH" sz="1100" b="0" i="0" dirty="0">
                <a:solidFill>
                  <a:schemeClr val="bg1">
                    <a:lumMod val="75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https://www.stopmandatoryvaccination.com/public-health/myth-1-we-need-vaccines/</a:t>
            </a:r>
            <a:r>
              <a:rPr lang="it-CH" sz="110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.</a:t>
            </a:r>
            <a:endParaRPr lang="it-CH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3F8E1B2-BB0F-D8EF-2079-8C5B2F27D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4</a:t>
            </a:fld>
            <a:endParaRPr lang="de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2F78CDB-2318-E8EA-2DB3-F3E34F36B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25779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E882B2-8564-847C-25AB-54C5A5985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A3ED4C-F16C-A02B-D003-AE566AFBE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207962"/>
            <a:ext cx="10515600" cy="1325563"/>
          </a:xfrm>
        </p:spPr>
        <p:txBody>
          <a:bodyPr>
            <a:normAutofit/>
          </a:bodyPr>
          <a:lstStyle/>
          <a:p>
            <a:r>
              <a:rPr lang="it-CH" sz="3200" dirty="0"/>
              <a:t>Group 4</a:t>
            </a:r>
          </a:p>
        </p:txBody>
      </p:sp>
      <p:pic>
        <p:nvPicPr>
          <p:cNvPr id="4" name="Immagine 3" descr="Immagine che contiene testo, schermata, fiore, design&#10;&#10;Descrizione generata automaticamente">
            <a:extLst>
              <a:ext uri="{FF2B5EF4-FFF2-40B4-BE49-F238E27FC236}">
                <a16:creationId xmlns:a16="http://schemas.microsoft.com/office/drawing/2014/main" id="{72520E7B-6977-395F-8672-3E24A89AD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899" y="0"/>
            <a:ext cx="6440202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8A9B6D9D-B77D-A83B-DC4C-F71C869AA630}"/>
              </a:ext>
            </a:extLst>
          </p:cNvPr>
          <p:cNvSpPr txBox="1"/>
          <p:nvPr/>
        </p:nvSpPr>
        <p:spPr>
          <a:xfrm>
            <a:off x="8938162" y="5749792"/>
            <a:ext cx="325383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105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NBC News, »Vaccines don’t cause autism. What does?," accessed December 1, 2024, </a:t>
            </a:r>
            <a:r>
              <a:rPr lang="it-CH" sz="1050" b="0" i="0" dirty="0">
                <a:solidFill>
                  <a:schemeClr val="bg1">
                    <a:lumMod val="75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https://www.nbcnews.com/health/health-news/autism-vaccines-kennedy-cause-spectrum-rcna180837</a:t>
            </a:r>
            <a:r>
              <a:rPr lang="it-CH" sz="105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.</a:t>
            </a:r>
            <a:endParaRPr lang="it-CH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7F88D87-4BE5-18E0-7861-8DB04442B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5</a:t>
            </a:fld>
            <a:endParaRPr lang="de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DE76E6B-C3DC-41F1-DAD3-BA7AB3337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6074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8E19ED-D046-9950-B9A0-88473B099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70BCE5-CA43-5B4B-8430-3DDBB4E4B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207962"/>
            <a:ext cx="10515600" cy="1325563"/>
          </a:xfrm>
        </p:spPr>
        <p:txBody>
          <a:bodyPr>
            <a:normAutofit/>
          </a:bodyPr>
          <a:lstStyle/>
          <a:p>
            <a:r>
              <a:rPr lang="it-CH" sz="3200" dirty="0"/>
              <a:t>Group 5</a:t>
            </a:r>
          </a:p>
        </p:txBody>
      </p:sp>
      <p:pic>
        <p:nvPicPr>
          <p:cNvPr id="5" name="Immagine 4" descr="Immagine che contiene testo, elettronica, computer, schermata&#10;&#10;Descrizione generata automaticamente">
            <a:extLst>
              <a:ext uri="{FF2B5EF4-FFF2-40B4-BE49-F238E27FC236}">
                <a16:creationId xmlns:a16="http://schemas.microsoft.com/office/drawing/2014/main" id="{1322D9F9-9D38-AEBC-C406-A4F9D92F3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590" y="0"/>
            <a:ext cx="6960819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3468FAA-716A-A42A-2524-4596AF1A93D5}"/>
              </a:ext>
            </a:extLst>
          </p:cNvPr>
          <p:cNvSpPr txBox="1"/>
          <p:nvPr/>
        </p:nvSpPr>
        <p:spPr>
          <a:xfrm>
            <a:off x="9774322" y="5103461"/>
            <a:ext cx="2188077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1050" b="0" i="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+mj-lt"/>
              </a:rPr>
              <a:t>Call the Cops, "Small Town Cop Questions Life Choices After Being Asked 'Why Don’t You Arrest Real Criminals,'" June 10, 2017, accessed December 1, 2024, </a:t>
            </a:r>
            <a:r>
              <a:rPr lang="it-CH" sz="1050" b="0" i="0" dirty="0">
                <a:solidFill>
                  <a:schemeClr val="bg1">
                    <a:lumMod val="75000"/>
                  </a:schemeClr>
                </a:solidFill>
                <a:effectLst/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https://www.callthecops.net/small-town-cop-questions-life-choices-asked-dont-arrest-real-criminals/</a:t>
            </a:r>
            <a:r>
              <a:rPr lang="it-CH" sz="1050" b="0" i="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+mj-lt"/>
              </a:rPr>
              <a:t>.</a:t>
            </a:r>
            <a:endParaRPr lang="it-CH" sz="1050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4ADE85-9A22-0391-3599-6865CAAA4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6</a:t>
            </a:fld>
            <a:endParaRPr lang="de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EEB8E9E-9897-745E-855B-DF0FE88AB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5098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ngEdu Astra Powerpoint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89EB4"/>
      </a:accent1>
      <a:accent2>
        <a:srgbClr val="16697A"/>
      </a:accent2>
      <a:accent3>
        <a:srgbClr val="C6E1E7"/>
      </a:accent3>
      <a:accent4>
        <a:srgbClr val="DFD2BC"/>
      </a:accent4>
      <a:accent5>
        <a:srgbClr val="2B4B66"/>
      </a:accent5>
      <a:accent6>
        <a:srgbClr val="0F172B"/>
      </a:accent6>
      <a:hlink>
        <a:srgbClr val="4EB4B3"/>
      </a:hlink>
      <a:folHlink>
        <a:srgbClr val="96577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ngEdu_PP_neu" id="{9F510254-0044-8A43-B73E-75AB64D1C0B9}" vid="{C18FCE35-18E4-314D-B3F2-B218D792A32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42</TotalTime>
  <Words>248</Words>
  <Application>Microsoft Macintosh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</vt:lpstr>
      <vt:lpstr>Presentazione standard di PowerPoint</vt:lpstr>
      <vt:lpstr>Group 1</vt:lpstr>
      <vt:lpstr>Group 2</vt:lpstr>
      <vt:lpstr>Group 3</vt:lpstr>
      <vt:lpstr>Group 4</vt:lpstr>
      <vt:lpstr>Group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Pessina Chiara</dc:creator>
  <cp:lastModifiedBy>Pessina Chiara</cp:lastModifiedBy>
  <cp:revision>4</cp:revision>
  <dcterms:created xsi:type="dcterms:W3CDTF">2025-01-17T10:33:18Z</dcterms:created>
  <dcterms:modified xsi:type="dcterms:W3CDTF">2025-05-19T08:54:51Z</dcterms:modified>
</cp:coreProperties>
</file>